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26" autoAdjust="0"/>
    <p:restoredTop sz="94624" autoAdjust="0"/>
  </p:normalViewPr>
  <p:slideViewPr>
    <p:cSldViewPr>
      <p:cViewPr varScale="1">
        <p:scale>
          <a:sx n="72" d="100"/>
          <a:sy n="72" d="100"/>
        </p:scale>
        <p:origin x="1022" y="43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88307" y="6409084"/>
            <a:ext cx="6552728" cy="1754314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Набиуллина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Гульназ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Шариповна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читель родного(татарского) языка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1975 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2019 годы</a:t>
            </a: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5265" y="2357932"/>
            <a:ext cx="5616699" cy="1200316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Наставник- это личность,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обладающая опытом, готовая делиться своими знаниями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2396" y="4120536"/>
            <a:ext cx="5400675" cy="1569648"/>
          </a:xfrm>
          <a:prstGeom prst="rect">
            <a:avLst/>
          </a:prstGeom>
        </p:spPr>
        <p:txBody>
          <a:bodyPr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tt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Остаз  ул -  </a:t>
            </a:r>
            <a:r>
              <a:rPr lang="tt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үз белеме белән уртаклашырга әзер булган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tt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тәҗрибәле шәхес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r>
              <a:rPr lang="tt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026" name="Picture 2" descr="C:\Users\Otdel\Desktop\Год педагога и наставника\Логотип на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067" y="785196"/>
            <a:ext cx="1590303" cy="101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03981" y="261975"/>
            <a:ext cx="10513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ЗАСЛУЖЕННЫЙ УЧИТЕЛЬ РЕСПУБЛИКИ ТАТАРСТАН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8" name="Picture 11" descr="E:\Documents and Settings\ПОЛЬЗОВАТЕЛЬ\Рабочий стол\НАБИУЛЛИНА\Изображение-1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7" r="5190" b="23438"/>
          <a:stretch>
            <a:fillRect/>
          </a:stretch>
        </p:blipFill>
        <p:spPr bwMode="auto">
          <a:xfrm>
            <a:off x="216099" y="1480556"/>
            <a:ext cx="4827545" cy="454143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3877</TotalTime>
  <Words>44</Words>
  <Application>Microsoft Office PowerPoint</Application>
  <PresentationFormat>Произвольный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Пк</cp:lastModifiedBy>
  <cp:revision>811</cp:revision>
  <dcterms:created xsi:type="dcterms:W3CDTF">2012-10-29T05:24:40Z</dcterms:created>
  <dcterms:modified xsi:type="dcterms:W3CDTF">2023-03-09T08:39:28Z</dcterms:modified>
</cp:coreProperties>
</file>